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64" d="100"/>
          <a:sy n="64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184786-D411-4B05-ACEE-FFDC7E3CC4AE}" type="datetimeFigureOut">
              <a:rPr lang="en-US" smtClean="0"/>
              <a:t>02-Feb-21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53A0-C0C1-4E94-9E1C-AE01A8C12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4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Draw min, max and median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9E7A-7A8D-924B-85BB-F95D9DCC71C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37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1819-2F0D-EC40-BB97-C914A7E35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7BBF-1F4D-2C4F-8785-766AB2ECF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B7D6B-F392-E745-BE65-DA0AABA4C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2335C-A4FE-354B-BB51-76A8E2092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A7E9E-789E-4047-B8BA-24BD271D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28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1603-73C6-DA40-8562-78E0E214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34AE9-C02B-9A40-BEE9-AF21515A5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09E77-BF36-4142-9D14-F639664E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06B53-0B0B-8E42-BBA4-1E02FF3D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0996-4668-7140-9FBD-1F791048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36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9A751B-F90A-CC47-8F3E-7CA5B5362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15346-D4AD-4F4F-8E1F-9054D9336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D79F9-D799-A944-8DD7-328A435F2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9AD4A-46E1-B14A-80DF-2CFED1DD6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4A615-1E0E-DA46-A41E-FE3F91070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3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78D61-1607-8949-A4A8-2155EDFDF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B114-789D-B943-9EF0-F07F0D673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272FC-C964-0946-AAD3-24B82279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BCACE-F00F-B34A-91A8-665A9E2B2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77D3-A4B4-E242-9F8C-A54E0A504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33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38C9-C980-364E-BC8B-16FB24D9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F90F8-FC42-2E4A-A18A-AD4A7401D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775B1-D713-9B48-ADB5-7A71C064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C03A4-729A-334C-88F3-107DBB5A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815-D871-EF4E-9BB1-ACFBC6957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61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BA43D-3B78-EA41-BA74-5D8C4553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D04B7-4189-D640-8624-005306312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ABCEE-978E-DD47-A7CE-68087A4A1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8D9BD-15EC-5A48-B447-E42B64DED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ADA74-1A43-F049-94C4-4683EE24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E593C-044B-E240-AD16-C53C4279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74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486C-C499-3A48-8268-A4096C773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84465-AEAA-4A46-8373-9F1797BF7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C63E5-0FD2-1843-BEE0-BFC677EA8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C391E-3676-BD4B-BDBC-5F015C1D7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83A20-705D-ED41-A34E-FA3446540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E9F92F-5275-3043-BC0A-1B82DF31F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BD1F9B-5BEE-7741-B35A-3ADDFF390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1DE09-E428-4F47-8A09-42077438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22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C07C-30D8-B74B-9742-20A0A864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DA423-BB2B-764A-8D58-2FE84B94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DAFEFF-C0ED-664D-A542-5A763B5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1659C-1BD3-0C40-9839-AC832BAA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8904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FA82B-7152-4446-B4C5-90FE72FFC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3C708-19EB-E244-8716-165EA9B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141DA-432F-7044-B82E-60FCFAA9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05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366A-DA0A-5C44-820F-E5771EE13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3AE3F-4FD6-E14E-A2D8-1832175FE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D494E-278A-CB40-9DFC-D0A4F3608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27873-DA9B-9246-9627-5FB32188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0B627-0275-D04B-A6F4-37B57C825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869F0-456F-B446-92A7-ED351AF8A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268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CA2D5-B2BB-7340-BA3C-728CE391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1067D-D305-244D-86A9-C6B507BF2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425A0-C0A7-3644-A877-E5EA12BBF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60A1A-EB82-A641-8CC9-3ADD306A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0F08D-6FC0-4746-A138-C07390816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7CD7B-1916-644D-B252-CCFC76ECD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53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7A0F3-503D-204E-A13A-84FF1E9A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2C4C2-6BCA-424D-9F1F-E43897048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800AE-7A15-3048-B98F-305F0C795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F7068-85F9-ED4E-B0D2-DD4887619296}" type="datetimeFigureOut">
              <a:rPr lang="de-DE" smtClean="0"/>
              <a:t>02.02.2021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6F111-029D-CC43-B97B-E65F5E2A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14FDA-F270-A74C-8C7C-A69302881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849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DE347F-8503-2444-9EC7-02953A377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49" y="1733106"/>
            <a:ext cx="2760331" cy="27603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02E9B7-2975-0F4D-B12C-EC90BCCD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125" y="1733105"/>
            <a:ext cx="2760331" cy="27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0A5B22-1E39-AA4A-AA51-444D2E7C20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887" y="1733105"/>
            <a:ext cx="2760331" cy="276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1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74432FD-DD11-8143-A5B1-AAC0B79AFB28}"/>
              </a:ext>
            </a:extLst>
          </p:cNvPr>
          <p:cNvSpPr txBox="1"/>
          <p:nvPr/>
        </p:nvSpPr>
        <p:spPr>
          <a:xfrm>
            <a:off x="2896438" y="6361089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i="1" dirty="0"/>
              <a:t>Original image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8356CB1-A37F-D74A-88C2-BA7EE10283A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63502" y="2595468"/>
          <a:ext cx="397504" cy="30557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504">
                  <a:extLst>
                    <a:ext uri="{9D8B030D-6E8A-4147-A177-3AD203B41FA5}">
                      <a16:colId xmlns:a16="http://schemas.microsoft.com/office/drawing/2014/main" val="3903214414"/>
                    </a:ext>
                  </a:extLst>
                </a:gridCol>
              </a:tblGrid>
              <a:tr h="339526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500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10981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88735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1689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688139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88331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92272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14509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689816"/>
                  </a:ext>
                </a:extLst>
              </a:tr>
            </a:tbl>
          </a:graphicData>
        </a:graphic>
      </p:graphicFrame>
      <p:pic>
        <p:nvPicPr>
          <p:cNvPr id="33" name="Picture 32">
            <a:extLst>
              <a:ext uri="{FF2B5EF4-FFF2-40B4-BE49-F238E27FC236}">
                <a16:creationId xmlns:a16="http://schemas.microsoft.com/office/drawing/2014/main" id="{7F8F3B5E-FB4B-D442-A40D-658B6EC2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085" y="2505067"/>
            <a:ext cx="3757192" cy="37571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8A12D75-D484-D148-A03C-D59403BF8DDA}"/>
              </a:ext>
            </a:extLst>
          </p:cNvPr>
          <p:cNvSpPr txBox="1"/>
          <p:nvPr/>
        </p:nvSpPr>
        <p:spPr>
          <a:xfrm>
            <a:off x="5614335" y="6420415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Sort and rank</a:t>
            </a:r>
            <a:endParaRPr lang="en-DE" i="1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E6CA28-B663-4244-9E8B-513125114857}"/>
              </a:ext>
            </a:extLst>
          </p:cNvPr>
          <p:cNvSpPr/>
          <p:nvPr/>
        </p:nvSpPr>
        <p:spPr>
          <a:xfrm>
            <a:off x="2217640" y="2951018"/>
            <a:ext cx="515169" cy="47798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797382-6D11-8544-B681-09D065BA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Rank filters (median, min, …)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A93631-F3A6-D14A-A38D-B0BE4CB064FD}"/>
              </a:ext>
            </a:extLst>
          </p:cNvPr>
          <p:cNvGrpSpPr/>
          <p:nvPr/>
        </p:nvGrpSpPr>
        <p:grpSpPr>
          <a:xfrm>
            <a:off x="7204363" y="2505068"/>
            <a:ext cx="4149437" cy="4276866"/>
            <a:chOff x="7204363" y="2505068"/>
            <a:chExt cx="4149437" cy="4276866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00A5101-C101-D94D-B23A-AEEF4F784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96609" y="2505068"/>
              <a:ext cx="3757191" cy="375719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9C353A-3AB5-444E-9832-FB90D32E707D}"/>
                </a:ext>
              </a:extLst>
            </p:cNvPr>
            <p:cNvSpPr txBox="1"/>
            <p:nvPr/>
          </p:nvSpPr>
          <p:spPr>
            <a:xfrm>
              <a:off x="8620196" y="6412602"/>
              <a:ext cx="1537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/>
                <a:t>Median image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57BFE8C-433F-724E-8E45-9C529D9AE36C}"/>
                </a:ext>
              </a:extLst>
            </p:cNvPr>
            <p:cNvSpPr txBox="1"/>
            <p:nvPr/>
          </p:nvSpPr>
          <p:spPr>
            <a:xfrm>
              <a:off x="7204363" y="4198997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=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61C7EA9-E6C8-9B40-8326-370DFBE7DD5A}"/>
                </a:ext>
              </a:extLst>
            </p:cNvPr>
            <p:cNvSpPr/>
            <p:nvPr/>
          </p:nvSpPr>
          <p:spPr>
            <a:xfrm>
              <a:off x="8104809" y="3023319"/>
              <a:ext cx="386263" cy="358381"/>
            </a:xfrm>
            <a:prstGeom prst="rect">
              <a:avLst/>
            </a:prstGeom>
            <a:solidFill>
              <a:srgbClr val="96B69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1400" b="1" dirty="0">
                  <a:solidFill>
                    <a:schemeClr val="tx1"/>
                  </a:solidFill>
                </a:rPr>
                <a:t>22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440403" y="2567435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40403" y="3918730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median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440403" y="531136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09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Microsoft Office PowerPoint</Application>
  <PresentationFormat>Widescreen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Rank filters (median, min, …)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Politi, Antonio</cp:lastModifiedBy>
  <cp:revision>2</cp:revision>
  <dcterms:created xsi:type="dcterms:W3CDTF">2020-12-23T13:57:34Z</dcterms:created>
  <dcterms:modified xsi:type="dcterms:W3CDTF">2021-02-02T11:34:07Z</dcterms:modified>
</cp:coreProperties>
</file>

<file path=docProps/thumbnail.jpeg>
</file>